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6" r:id="rId3"/>
    <p:sldId id="262" r:id="rId4"/>
    <p:sldId id="271" r:id="rId5"/>
    <p:sldId id="263" r:id="rId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15" autoAdjust="0"/>
    <p:restoredTop sz="90215" autoAdjust="0"/>
  </p:normalViewPr>
  <p:slideViewPr>
    <p:cSldViewPr>
      <p:cViewPr varScale="1">
        <p:scale>
          <a:sx n="82" d="100"/>
          <a:sy n="82" d="100"/>
        </p:scale>
        <p:origin x="-942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B46930-D5D5-4528-9973-592D18E4550C}" type="datetimeFigureOut">
              <a:rPr lang="ru-RU" smtClean="0"/>
              <a:pPr/>
              <a:t>06.06.2025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1A31C-FAB7-409D-9A51-D619D50A541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1A31C-FAB7-409D-9A51-D619D50A5416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D947F-4DEA-4FD7-8B66-5937684EEAF7}" type="datetimeFigureOut">
              <a:rPr lang="ru-RU" smtClean="0"/>
              <a:pPr/>
              <a:t>06.06.2025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465E9-1C46-47AD-BB56-5065FD6E6AD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D947F-4DEA-4FD7-8B66-5937684EEAF7}" type="datetimeFigureOut">
              <a:rPr lang="ru-RU" smtClean="0"/>
              <a:pPr/>
              <a:t>06.06.2025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465E9-1C46-47AD-BB56-5065FD6E6AD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D947F-4DEA-4FD7-8B66-5937684EEAF7}" type="datetimeFigureOut">
              <a:rPr lang="ru-RU" smtClean="0"/>
              <a:pPr/>
              <a:t>06.06.2025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465E9-1C46-47AD-BB56-5065FD6E6AD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D947F-4DEA-4FD7-8B66-5937684EEAF7}" type="datetimeFigureOut">
              <a:rPr lang="ru-RU" smtClean="0"/>
              <a:pPr/>
              <a:t>06.06.2025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465E9-1C46-47AD-BB56-5065FD6E6AD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D947F-4DEA-4FD7-8B66-5937684EEAF7}" type="datetimeFigureOut">
              <a:rPr lang="ru-RU" smtClean="0"/>
              <a:pPr/>
              <a:t>06.06.2025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465E9-1C46-47AD-BB56-5065FD6E6AD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D947F-4DEA-4FD7-8B66-5937684EEAF7}" type="datetimeFigureOut">
              <a:rPr lang="ru-RU" smtClean="0"/>
              <a:pPr/>
              <a:t>06.06.2025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465E9-1C46-47AD-BB56-5065FD6E6AD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D947F-4DEA-4FD7-8B66-5937684EEAF7}" type="datetimeFigureOut">
              <a:rPr lang="ru-RU" smtClean="0"/>
              <a:pPr/>
              <a:t>06.06.2025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465E9-1C46-47AD-BB56-5065FD6E6AD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D947F-4DEA-4FD7-8B66-5937684EEAF7}" type="datetimeFigureOut">
              <a:rPr lang="ru-RU" smtClean="0"/>
              <a:pPr/>
              <a:t>06.06.2025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465E9-1C46-47AD-BB56-5065FD6E6AD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D947F-4DEA-4FD7-8B66-5937684EEAF7}" type="datetimeFigureOut">
              <a:rPr lang="ru-RU" smtClean="0"/>
              <a:pPr/>
              <a:t>06.06.2025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465E9-1C46-47AD-BB56-5065FD6E6AD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D947F-4DEA-4FD7-8B66-5937684EEAF7}" type="datetimeFigureOut">
              <a:rPr lang="ru-RU" smtClean="0"/>
              <a:pPr/>
              <a:t>06.06.2025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465E9-1C46-47AD-BB56-5065FD6E6AD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D947F-4DEA-4FD7-8B66-5937684EEAF7}" type="datetimeFigureOut">
              <a:rPr lang="ru-RU" smtClean="0"/>
              <a:pPr/>
              <a:t>06.06.2025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465E9-1C46-47AD-BB56-5065FD6E6AD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D947F-4DEA-4FD7-8B66-5937684EEAF7}" type="datetimeFigureOut">
              <a:rPr lang="ru-RU" smtClean="0"/>
              <a:pPr/>
              <a:t>06.06.2025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465E9-1C46-47AD-BB56-5065FD6E6AD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esktop\211016_nemetskaya-tkan-sahco-kollektsiya-palazzo-artikul-2659-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5000628" y="642925"/>
            <a:ext cx="3929090" cy="3000396"/>
          </a:xfrm>
        </p:spPr>
        <p:txBody>
          <a:bodyPr>
            <a:normAutofit/>
          </a:bodyPr>
          <a:lstStyle/>
          <a:p>
            <a:pPr lvl="0" algn="r">
              <a:buNone/>
            </a:pPr>
            <a:r>
              <a:rPr lang="ru-RU" b="1" dirty="0" smtClean="0">
                <a:solidFill>
                  <a:srgbClr val="7030A0"/>
                </a:solidFill>
                <a:cs typeface="Arial" pitchFamily="34" charset="0"/>
              </a:rPr>
              <a:t> </a:t>
            </a:r>
          </a:p>
          <a:p>
            <a:pPr lvl="0" algn="ctr">
              <a:buNone/>
            </a:pPr>
            <a:r>
              <a:rPr lang="ru-RU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Arial" pitchFamily="34" charset="0"/>
              </a:rPr>
              <a:t>СЛОВАРЬ ЯЗЫКА ПУШКИНА</a:t>
            </a:r>
          </a:p>
        </p:txBody>
      </p:sp>
      <p:pic>
        <p:nvPicPr>
          <p:cNvPr id="3076" name="Picture 4" descr="https://avatars.mds.yandex.net/i?id=6fe3169a458cda601e3fa74b2d76819a66e9672e-9209611-images-thumbs&amp;n=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14296"/>
            <a:ext cx="4572032" cy="3500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42844" y="4357700"/>
            <a:ext cx="88583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3929073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Предлагаем познакомиться с четырёхтомным ,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 изданным в СССР в 1956-1961 годах. 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57752" y="428610"/>
            <a:ext cx="428624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7030A0"/>
                </a:solidFill>
              </a:rPr>
              <a:t>Виртуальная библиотека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211016_nemetskaya-tkan-sahco-kollektsiya-palazzo-artikul-2659-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857369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7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700" b="1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ru-RU" sz="27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8" name="Picture 4" descr="C:\Users\User\Desktop\20250606_10024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714362"/>
            <a:ext cx="4643470" cy="3482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5072066" y="357172"/>
            <a:ext cx="392909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22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А. С. Пушкин обогатил язык русской художественной литературы новыми приёмами стилистического использования народной речи, народной поэзии, новыми правилами стилистического сочетания и объединения разных элементов национального языка</a:t>
            </a:r>
            <a:r>
              <a:rPr lang="ru-RU" sz="2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esktop\211016_nemetskaya-tkan-sahco-kollektsiya-palazzo-artikul-2659-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643438" y="714362"/>
            <a:ext cx="421484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22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 словам Гоголя, в Пушкине, в его творчестве   «русская природа, русская душа, русский язык, русский характер отразились в такой же чистоте, в такой очищенной красоте, в какой отражается ландшафт на выпуклой поверхности оптического стекла».</a:t>
            </a:r>
            <a:endParaRPr lang="ru-RU" sz="2200" i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C:\Users\User\Desktop\20250606_12003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785800"/>
            <a:ext cx="4108464" cy="3643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User\Desktop\211016_nemetskaya-tkan-sahco-kollektsiya-palazzo-artikul-2659-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4098" name="AutoShape 2" descr="Комсомольский билет Николая Островского. Изображение: фотохроника ТАС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-apple-system"/>
                <a:cs typeface="Arial" pitchFamily="34" charset="0"/>
              </a:rPr>
              <a:t>Журналист Матвей Голубовский работал в газете «Московские ведомости», сотрудничал с другими периодическими изданиями, но душа хотела чего-то иного. И в 1890 году он основал журнал, который назвал «Наука и жизнь». С тех пор на протяжении десяти лет каждую неделю выходили номера журнала, который своей целью ставил просвещение народа и популяризацию научных знаний. Его выпуск прекратился в 1900 году из-за тяжелой болезни издателя: работа на износ и постоянные материальные трудности подорвали здоровье Голубовского. Он переболел тифом, который закончился туберкулезом легких.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-apple-system"/>
                <a:cs typeface="Arial" pitchFamily="34" charset="0"/>
              </a:rPr>
              <a:t>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-apple-system"/>
                <a:cs typeface="Arial" pitchFamily="34" charset="0"/>
              </a:rPr>
              <a:t/>
            </a:r>
            <a:br>
              <a:rPr kumimoji="0" lang="ru-RU" sz="2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-apple-system"/>
                <a:cs typeface="Arial" pitchFamily="34" charset="0"/>
              </a:rPr>
            </a:br>
            <a:endParaRPr kumimoji="0" lang="ru-RU" sz="2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-apple-system"/>
              <a:cs typeface="Arial" pitchFamily="34" charset="0"/>
            </a:endParaRPr>
          </a:p>
        </p:txBody>
      </p:sp>
      <p:pic>
        <p:nvPicPr>
          <p:cNvPr id="2050" name="Picture 2" descr="C:\Users\User\Desktop\20250606_10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42858"/>
            <a:ext cx="3482589" cy="46434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3929058" y="428610"/>
            <a:ext cx="507209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2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Задача и цель Словаря –      служить пособием для изучения словесно-художественного творчества А. С. Пушкина, быть ключом к правильному пониманию текста его произведений.   Вместе с тем, Словарь языка Пушкина – важный инструмент и для научного исследования истории изменений словарного состава русского языка XIX и XX веков</a:t>
            </a:r>
            <a:endParaRPr lang="ru-RU" sz="2200" i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User\Desktop\211016_nemetskaya-tkan-sahco-kollektsiya-palazzo-artikul-2659-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514350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143240" y="357172"/>
            <a:ext cx="600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 </a:t>
            </a:r>
            <a:endParaRPr lang="ru-RU" sz="15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642924"/>
            <a:ext cx="9144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Словарь языка Пушкина представляет собой лексикографический памятник и будет интересен филологам,</a:t>
            </a:r>
          </a:p>
          <a:p>
            <a:pPr algn="ctr">
              <a:buNone/>
            </a:pPr>
            <a:r>
              <a:rPr lang="ru-RU" sz="2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а также всем любителям русского языка и его истории.</a:t>
            </a:r>
            <a:endParaRPr lang="ru-RU" sz="2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-lvE_w6m3L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214560"/>
            <a:ext cx="8440616" cy="2571768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1500</TotalTime>
  <Words>229</Words>
  <Application>Microsoft Office PowerPoint</Application>
  <PresentationFormat>Экран (16:9)</PresentationFormat>
  <Paragraphs>17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  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178</cp:revision>
  <dcterms:created xsi:type="dcterms:W3CDTF">2023-11-02T10:45:27Z</dcterms:created>
  <dcterms:modified xsi:type="dcterms:W3CDTF">2025-06-06T09:54:09Z</dcterms:modified>
</cp:coreProperties>
</file>